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66" r:id="rId2"/>
    <p:sldId id="257" r:id="rId3"/>
    <p:sldId id="264" r:id="rId4"/>
    <p:sldId id="265" r:id="rId5"/>
    <p:sldId id="260" r:id="rId6"/>
    <p:sldId id="261" r:id="rId7"/>
    <p:sldId id="258" r:id="rId8"/>
    <p:sldId id="259" r:id="rId9"/>
    <p:sldId id="262"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89"/>
  </p:normalViewPr>
  <p:slideViewPr>
    <p:cSldViewPr snapToGrid="0">
      <p:cViewPr varScale="1">
        <p:scale>
          <a:sx n="108" d="100"/>
          <a:sy n="108" d="100"/>
        </p:scale>
        <p:origin x="736"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61CE35-1BA2-E7FC-C289-E6CCCEFA1AF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415777D-9FA2-72CA-2A26-0EB8766835A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A87AD5D-60AD-C1CE-FCD3-78BA371DE73A}"/>
              </a:ext>
            </a:extLst>
          </p:cNvPr>
          <p:cNvSpPr>
            <a:spLocks noGrp="1"/>
          </p:cNvSpPr>
          <p:nvPr>
            <p:ph type="dt" sz="half" idx="10"/>
          </p:nvPr>
        </p:nvSpPr>
        <p:spPr/>
        <p:txBody>
          <a:bodyPr/>
          <a:lstStyle/>
          <a:p>
            <a:fld id="{7E6001D3-BCC8-044C-B43A-BBA6C141F7A6}" type="datetimeFigureOut">
              <a:rPr lang="en-US" smtClean="0"/>
              <a:t>11/15/23</a:t>
            </a:fld>
            <a:endParaRPr lang="en-US"/>
          </a:p>
        </p:txBody>
      </p:sp>
      <p:sp>
        <p:nvSpPr>
          <p:cNvPr id="5" name="Footer Placeholder 4">
            <a:extLst>
              <a:ext uri="{FF2B5EF4-FFF2-40B4-BE49-F238E27FC236}">
                <a16:creationId xmlns:a16="http://schemas.microsoft.com/office/drawing/2014/main" id="{D996D35C-EA20-5797-592D-2D94FBB1BB4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CEF102D-CA2E-80D3-7BE6-B451494655F5}"/>
              </a:ext>
            </a:extLst>
          </p:cNvPr>
          <p:cNvSpPr>
            <a:spLocks noGrp="1"/>
          </p:cNvSpPr>
          <p:nvPr>
            <p:ph type="sldNum" sz="quarter" idx="12"/>
          </p:nvPr>
        </p:nvSpPr>
        <p:spPr/>
        <p:txBody>
          <a:bodyPr/>
          <a:lstStyle/>
          <a:p>
            <a:fld id="{A48480D7-793A-0E4E-93BF-DDB204F0AB2D}" type="slidenum">
              <a:rPr lang="en-US" smtClean="0"/>
              <a:t>‹#›</a:t>
            </a:fld>
            <a:endParaRPr lang="en-US"/>
          </a:p>
        </p:txBody>
      </p:sp>
    </p:spTree>
    <p:extLst>
      <p:ext uri="{BB962C8B-B14F-4D97-AF65-F5344CB8AC3E}">
        <p14:creationId xmlns:p14="http://schemas.microsoft.com/office/powerpoint/2010/main" val="12773944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4A3DF3-E7B3-C047-C8F5-5C0C7019352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36F229D-1E43-DC64-54BD-987042C55CD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DB30C0E-1058-E53B-985A-A4F1B1DD8A8E}"/>
              </a:ext>
            </a:extLst>
          </p:cNvPr>
          <p:cNvSpPr>
            <a:spLocks noGrp="1"/>
          </p:cNvSpPr>
          <p:nvPr>
            <p:ph type="dt" sz="half" idx="10"/>
          </p:nvPr>
        </p:nvSpPr>
        <p:spPr/>
        <p:txBody>
          <a:bodyPr/>
          <a:lstStyle/>
          <a:p>
            <a:fld id="{7E6001D3-BCC8-044C-B43A-BBA6C141F7A6}" type="datetimeFigureOut">
              <a:rPr lang="en-US" smtClean="0"/>
              <a:t>11/15/23</a:t>
            </a:fld>
            <a:endParaRPr lang="en-US"/>
          </a:p>
        </p:txBody>
      </p:sp>
      <p:sp>
        <p:nvSpPr>
          <p:cNvPr id="5" name="Footer Placeholder 4">
            <a:extLst>
              <a:ext uri="{FF2B5EF4-FFF2-40B4-BE49-F238E27FC236}">
                <a16:creationId xmlns:a16="http://schemas.microsoft.com/office/drawing/2014/main" id="{17636A6A-33D4-6251-362C-E12C23AAFAE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B7228C-96F3-2AF2-8A7F-3560BB12C56B}"/>
              </a:ext>
            </a:extLst>
          </p:cNvPr>
          <p:cNvSpPr>
            <a:spLocks noGrp="1"/>
          </p:cNvSpPr>
          <p:nvPr>
            <p:ph type="sldNum" sz="quarter" idx="12"/>
          </p:nvPr>
        </p:nvSpPr>
        <p:spPr/>
        <p:txBody>
          <a:bodyPr/>
          <a:lstStyle/>
          <a:p>
            <a:fld id="{A48480D7-793A-0E4E-93BF-DDB204F0AB2D}" type="slidenum">
              <a:rPr lang="en-US" smtClean="0"/>
              <a:t>‹#›</a:t>
            </a:fld>
            <a:endParaRPr lang="en-US"/>
          </a:p>
        </p:txBody>
      </p:sp>
    </p:spTree>
    <p:extLst>
      <p:ext uri="{BB962C8B-B14F-4D97-AF65-F5344CB8AC3E}">
        <p14:creationId xmlns:p14="http://schemas.microsoft.com/office/powerpoint/2010/main" val="27817416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A71688D-AE4F-1B1D-56BF-85989784A00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7D85E20-18EB-61CC-F124-C902E25D1EE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E78BCA-9150-3941-1AE7-B268D6F8B02B}"/>
              </a:ext>
            </a:extLst>
          </p:cNvPr>
          <p:cNvSpPr>
            <a:spLocks noGrp="1"/>
          </p:cNvSpPr>
          <p:nvPr>
            <p:ph type="dt" sz="half" idx="10"/>
          </p:nvPr>
        </p:nvSpPr>
        <p:spPr/>
        <p:txBody>
          <a:bodyPr/>
          <a:lstStyle/>
          <a:p>
            <a:fld id="{7E6001D3-BCC8-044C-B43A-BBA6C141F7A6}" type="datetimeFigureOut">
              <a:rPr lang="en-US" smtClean="0"/>
              <a:t>11/15/23</a:t>
            </a:fld>
            <a:endParaRPr lang="en-US"/>
          </a:p>
        </p:txBody>
      </p:sp>
      <p:sp>
        <p:nvSpPr>
          <p:cNvPr id="5" name="Footer Placeholder 4">
            <a:extLst>
              <a:ext uri="{FF2B5EF4-FFF2-40B4-BE49-F238E27FC236}">
                <a16:creationId xmlns:a16="http://schemas.microsoft.com/office/drawing/2014/main" id="{1A9933CE-3BC3-7226-7424-3A1769B3621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B79DD4-00F6-600E-347B-5AE77624A0F9}"/>
              </a:ext>
            </a:extLst>
          </p:cNvPr>
          <p:cNvSpPr>
            <a:spLocks noGrp="1"/>
          </p:cNvSpPr>
          <p:nvPr>
            <p:ph type="sldNum" sz="quarter" idx="12"/>
          </p:nvPr>
        </p:nvSpPr>
        <p:spPr/>
        <p:txBody>
          <a:bodyPr/>
          <a:lstStyle/>
          <a:p>
            <a:fld id="{A48480D7-793A-0E4E-93BF-DDB204F0AB2D}" type="slidenum">
              <a:rPr lang="en-US" smtClean="0"/>
              <a:t>‹#›</a:t>
            </a:fld>
            <a:endParaRPr lang="en-US"/>
          </a:p>
        </p:txBody>
      </p:sp>
    </p:spTree>
    <p:extLst>
      <p:ext uri="{BB962C8B-B14F-4D97-AF65-F5344CB8AC3E}">
        <p14:creationId xmlns:p14="http://schemas.microsoft.com/office/powerpoint/2010/main" val="15133113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2063C-82D4-707B-A5D9-B171DBB7D81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62C0483-83EE-C811-86FD-3A8626F979F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6853AFD-1E3B-F208-9E23-F47DC94C93D5}"/>
              </a:ext>
            </a:extLst>
          </p:cNvPr>
          <p:cNvSpPr>
            <a:spLocks noGrp="1"/>
          </p:cNvSpPr>
          <p:nvPr>
            <p:ph type="dt" sz="half" idx="10"/>
          </p:nvPr>
        </p:nvSpPr>
        <p:spPr/>
        <p:txBody>
          <a:bodyPr/>
          <a:lstStyle/>
          <a:p>
            <a:fld id="{7E6001D3-BCC8-044C-B43A-BBA6C141F7A6}" type="datetimeFigureOut">
              <a:rPr lang="en-US" smtClean="0"/>
              <a:t>11/15/23</a:t>
            </a:fld>
            <a:endParaRPr lang="en-US"/>
          </a:p>
        </p:txBody>
      </p:sp>
      <p:sp>
        <p:nvSpPr>
          <p:cNvPr id="5" name="Footer Placeholder 4">
            <a:extLst>
              <a:ext uri="{FF2B5EF4-FFF2-40B4-BE49-F238E27FC236}">
                <a16:creationId xmlns:a16="http://schemas.microsoft.com/office/drawing/2014/main" id="{5014899C-4609-386D-3243-37D1AA65AB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48E2F25-036E-FCA3-96E7-637DC0DB9FE7}"/>
              </a:ext>
            </a:extLst>
          </p:cNvPr>
          <p:cNvSpPr>
            <a:spLocks noGrp="1"/>
          </p:cNvSpPr>
          <p:nvPr>
            <p:ph type="sldNum" sz="quarter" idx="12"/>
          </p:nvPr>
        </p:nvSpPr>
        <p:spPr/>
        <p:txBody>
          <a:bodyPr/>
          <a:lstStyle/>
          <a:p>
            <a:fld id="{A48480D7-793A-0E4E-93BF-DDB204F0AB2D}" type="slidenum">
              <a:rPr lang="en-US" smtClean="0"/>
              <a:t>‹#›</a:t>
            </a:fld>
            <a:endParaRPr lang="en-US"/>
          </a:p>
        </p:txBody>
      </p:sp>
    </p:spTree>
    <p:extLst>
      <p:ext uri="{BB962C8B-B14F-4D97-AF65-F5344CB8AC3E}">
        <p14:creationId xmlns:p14="http://schemas.microsoft.com/office/powerpoint/2010/main" val="40018755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481E52-21F2-657C-DB0F-D4F22DCCAC0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ABADD99-CAE2-6868-53FB-E2BAEA443C1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ED49E9E-B88B-FC23-D1CA-A9B282E48613}"/>
              </a:ext>
            </a:extLst>
          </p:cNvPr>
          <p:cNvSpPr>
            <a:spLocks noGrp="1"/>
          </p:cNvSpPr>
          <p:nvPr>
            <p:ph type="dt" sz="half" idx="10"/>
          </p:nvPr>
        </p:nvSpPr>
        <p:spPr/>
        <p:txBody>
          <a:bodyPr/>
          <a:lstStyle/>
          <a:p>
            <a:fld id="{7E6001D3-BCC8-044C-B43A-BBA6C141F7A6}" type="datetimeFigureOut">
              <a:rPr lang="en-US" smtClean="0"/>
              <a:t>11/15/23</a:t>
            </a:fld>
            <a:endParaRPr lang="en-US"/>
          </a:p>
        </p:txBody>
      </p:sp>
      <p:sp>
        <p:nvSpPr>
          <p:cNvPr id="5" name="Footer Placeholder 4">
            <a:extLst>
              <a:ext uri="{FF2B5EF4-FFF2-40B4-BE49-F238E27FC236}">
                <a16:creationId xmlns:a16="http://schemas.microsoft.com/office/drawing/2014/main" id="{C5C26C71-A8BC-7FBC-4206-A5FFB0DBA3D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D27B6E5-39D4-C732-2DB0-B2CEFABBC47D}"/>
              </a:ext>
            </a:extLst>
          </p:cNvPr>
          <p:cNvSpPr>
            <a:spLocks noGrp="1"/>
          </p:cNvSpPr>
          <p:nvPr>
            <p:ph type="sldNum" sz="quarter" idx="12"/>
          </p:nvPr>
        </p:nvSpPr>
        <p:spPr/>
        <p:txBody>
          <a:bodyPr/>
          <a:lstStyle/>
          <a:p>
            <a:fld id="{A48480D7-793A-0E4E-93BF-DDB204F0AB2D}" type="slidenum">
              <a:rPr lang="en-US" smtClean="0"/>
              <a:t>‹#›</a:t>
            </a:fld>
            <a:endParaRPr lang="en-US"/>
          </a:p>
        </p:txBody>
      </p:sp>
    </p:spTree>
    <p:extLst>
      <p:ext uri="{BB962C8B-B14F-4D97-AF65-F5344CB8AC3E}">
        <p14:creationId xmlns:p14="http://schemas.microsoft.com/office/powerpoint/2010/main" val="115761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871649-B483-140A-3068-E29BEAF6595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FA3E2B9-591A-7142-6C23-C0046CE8834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C85B9FE-D244-F815-EAEB-733530AC2D4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F9D218B-32D2-3F25-1182-A4704398B43D}"/>
              </a:ext>
            </a:extLst>
          </p:cNvPr>
          <p:cNvSpPr>
            <a:spLocks noGrp="1"/>
          </p:cNvSpPr>
          <p:nvPr>
            <p:ph type="dt" sz="half" idx="10"/>
          </p:nvPr>
        </p:nvSpPr>
        <p:spPr/>
        <p:txBody>
          <a:bodyPr/>
          <a:lstStyle/>
          <a:p>
            <a:fld id="{7E6001D3-BCC8-044C-B43A-BBA6C141F7A6}" type="datetimeFigureOut">
              <a:rPr lang="en-US" smtClean="0"/>
              <a:t>11/15/23</a:t>
            </a:fld>
            <a:endParaRPr lang="en-US"/>
          </a:p>
        </p:txBody>
      </p:sp>
      <p:sp>
        <p:nvSpPr>
          <p:cNvPr id="6" name="Footer Placeholder 5">
            <a:extLst>
              <a:ext uri="{FF2B5EF4-FFF2-40B4-BE49-F238E27FC236}">
                <a16:creationId xmlns:a16="http://schemas.microsoft.com/office/drawing/2014/main" id="{9B08A4C6-44A9-995E-5EBC-223125F7680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4AFDFA3-6D51-4C6E-2FE1-34FB63492AD7}"/>
              </a:ext>
            </a:extLst>
          </p:cNvPr>
          <p:cNvSpPr>
            <a:spLocks noGrp="1"/>
          </p:cNvSpPr>
          <p:nvPr>
            <p:ph type="sldNum" sz="quarter" idx="12"/>
          </p:nvPr>
        </p:nvSpPr>
        <p:spPr/>
        <p:txBody>
          <a:bodyPr/>
          <a:lstStyle/>
          <a:p>
            <a:fld id="{A48480D7-793A-0E4E-93BF-DDB204F0AB2D}" type="slidenum">
              <a:rPr lang="en-US" smtClean="0"/>
              <a:t>‹#›</a:t>
            </a:fld>
            <a:endParaRPr lang="en-US"/>
          </a:p>
        </p:txBody>
      </p:sp>
    </p:spTree>
    <p:extLst>
      <p:ext uri="{BB962C8B-B14F-4D97-AF65-F5344CB8AC3E}">
        <p14:creationId xmlns:p14="http://schemas.microsoft.com/office/powerpoint/2010/main" val="4264281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4091A3-E11A-1F53-B599-18AC351940E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36F9CF3-ECEC-E3FE-CCE6-D4D2F02FB52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87DFB2C-C9CA-3E8F-81D4-8ACB470FA7B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E4A2884-0A77-1127-8590-6AB2D368640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584ECA2-E180-C96F-F665-A61782708D6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85F89ED-5AB5-6D8F-7FFA-DB70F2C632AD}"/>
              </a:ext>
            </a:extLst>
          </p:cNvPr>
          <p:cNvSpPr>
            <a:spLocks noGrp="1"/>
          </p:cNvSpPr>
          <p:nvPr>
            <p:ph type="dt" sz="half" idx="10"/>
          </p:nvPr>
        </p:nvSpPr>
        <p:spPr/>
        <p:txBody>
          <a:bodyPr/>
          <a:lstStyle/>
          <a:p>
            <a:fld id="{7E6001D3-BCC8-044C-B43A-BBA6C141F7A6}" type="datetimeFigureOut">
              <a:rPr lang="en-US" smtClean="0"/>
              <a:t>11/15/23</a:t>
            </a:fld>
            <a:endParaRPr lang="en-US"/>
          </a:p>
        </p:txBody>
      </p:sp>
      <p:sp>
        <p:nvSpPr>
          <p:cNvPr id="8" name="Footer Placeholder 7">
            <a:extLst>
              <a:ext uri="{FF2B5EF4-FFF2-40B4-BE49-F238E27FC236}">
                <a16:creationId xmlns:a16="http://schemas.microsoft.com/office/drawing/2014/main" id="{F1B88BB0-191A-0E1E-0CF6-FEF80B25D4B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13169F2-8077-2EF8-5403-0C4CAAC93E88}"/>
              </a:ext>
            </a:extLst>
          </p:cNvPr>
          <p:cNvSpPr>
            <a:spLocks noGrp="1"/>
          </p:cNvSpPr>
          <p:nvPr>
            <p:ph type="sldNum" sz="quarter" idx="12"/>
          </p:nvPr>
        </p:nvSpPr>
        <p:spPr/>
        <p:txBody>
          <a:bodyPr/>
          <a:lstStyle/>
          <a:p>
            <a:fld id="{A48480D7-793A-0E4E-93BF-DDB204F0AB2D}" type="slidenum">
              <a:rPr lang="en-US" smtClean="0"/>
              <a:t>‹#›</a:t>
            </a:fld>
            <a:endParaRPr lang="en-US"/>
          </a:p>
        </p:txBody>
      </p:sp>
    </p:spTree>
    <p:extLst>
      <p:ext uri="{BB962C8B-B14F-4D97-AF65-F5344CB8AC3E}">
        <p14:creationId xmlns:p14="http://schemas.microsoft.com/office/powerpoint/2010/main" val="3411318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6A0C09-F927-7CB3-C047-5F5439CDA8A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4F63DBD-66D5-DFC0-61D9-F11F8B56B138}"/>
              </a:ext>
            </a:extLst>
          </p:cNvPr>
          <p:cNvSpPr>
            <a:spLocks noGrp="1"/>
          </p:cNvSpPr>
          <p:nvPr>
            <p:ph type="dt" sz="half" idx="10"/>
          </p:nvPr>
        </p:nvSpPr>
        <p:spPr/>
        <p:txBody>
          <a:bodyPr/>
          <a:lstStyle/>
          <a:p>
            <a:fld id="{7E6001D3-BCC8-044C-B43A-BBA6C141F7A6}" type="datetimeFigureOut">
              <a:rPr lang="en-US" smtClean="0"/>
              <a:t>11/15/23</a:t>
            </a:fld>
            <a:endParaRPr lang="en-US"/>
          </a:p>
        </p:txBody>
      </p:sp>
      <p:sp>
        <p:nvSpPr>
          <p:cNvPr id="4" name="Footer Placeholder 3">
            <a:extLst>
              <a:ext uri="{FF2B5EF4-FFF2-40B4-BE49-F238E27FC236}">
                <a16:creationId xmlns:a16="http://schemas.microsoft.com/office/drawing/2014/main" id="{591449D0-ECAD-A1EB-2653-256468EB74A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3ABDC77-B1ED-A2DB-87CB-7CE844AA7CEE}"/>
              </a:ext>
            </a:extLst>
          </p:cNvPr>
          <p:cNvSpPr>
            <a:spLocks noGrp="1"/>
          </p:cNvSpPr>
          <p:nvPr>
            <p:ph type="sldNum" sz="quarter" idx="12"/>
          </p:nvPr>
        </p:nvSpPr>
        <p:spPr/>
        <p:txBody>
          <a:bodyPr/>
          <a:lstStyle/>
          <a:p>
            <a:fld id="{A48480D7-793A-0E4E-93BF-DDB204F0AB2D}" type="slidenum">
              <a:rPr lang="en-US" smtClean="0"/>
              <a:t>‹#›</a:t>
            </a:fld>
            <a:endParaRPr lang="en-US"/>
          </a:p>
        </p:txBody>
      </p:sp>
    </p:spTree>
    <p:extLst>
      <p:ext uri="{BB962C8B-B14F-4D97-AF65-F5344CB8AC3E}">
        <p14:creationId xmlns:p14="http://schemas.microsoft.com/office/powerpoint/2010/main" val="15170410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A0F7CA3-A89B-56AD-9564-67817C563BA1}"/>
              </a:ext>
            </a:extLst>
          </p:cNvPr>
          <p:cNvSpPr>
            <a:spLocks noGrp="1"/>
          </p:cNvSpPr>
          <p:nvPr>
            <p:ph type="dt" sz="half" idx="10"/>
          </p:nvPr>
        </p:nvSpPr>
        <p:spPr/>
        <p:txBody>
          <a:bodyPr/>
          <a:lstStyle/>
          <a:p>
            <a:fld id="{7E6001D3-BCC8-044C-B43A-BBA6C141F7A6}" type="datetimeFigureOut">
              <a:rPr lang="en-US" smtClean="0"/>
              <a:t>11/15/23</a:t>
            </a:fld>
            <a:endParaRPr lang="en-US"/>
          </a:p>
        </p:txBody>
      </p:sp>
      <p:sp>
        <p:nvSpPr>
          <p:cNvPr id="3" name="Footer Placeholder 2">
            <a:extLst>
              <a:ext uri="{FF2B5EF4-FFF2-40B4-BE49-F238E27FC236}">
                <a16:creationId xmlns:a16="http://schemas.microsoft.com/office/drawing/2014/main" id="{21D915E2-6487-F7DD-01BA-C3D263F2BEC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C7A7BCE-1F11-661D-F3B0-69624C9EDB90}"/>
              </a:ext>
            </a:extLst>
          </p:cNvPr>
          <p:cNvSpPr>
            <a:spLocks noGrp="1"/>
          </p:cNvSpPr>
          <p:nvPr>
            <p:ph type="sldNum" sz="quarter" idx="12"/>
          </p:nvPr>
        </p:nvSpPr>
        <p:spPr/>
        <p:txBody>
          <a:bodyPr/>
          <a:lstStyle/>
          <a:p>
            <a:fld id="{A48480D7-793A-0E4E-93BF-DDB204F0AB2D}" type="slidenum">
              <a:rPr lang="en-US" smtClean="0"/>
              <a:t>‹#›</a:t>
            </a:fld>
            <a:endParaRPr lang="en-US"/>
          </a:p>
        </p:txBody>
      </p:sp>
    </p:spTree>
    <p:extLst>
      <p:ext uri="{BB962C8B-B14F-4D97-AF65-F5344CB8AC3E}">
        <p14:creationId xmlns:p14="http://schemas.microsoft.com/office/powerpoint/2010/main" val="41713048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8B654-DBC4-79DB-4E37-FDE206A66A2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83137DD-0B5E-79F6-5AD7-43388AB16C6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CEF321E-BCD7-90E2-8429-087B5F434AF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5F40E67-D48F-BDDB-0FE7-4B7687A7568F}"/>
              </a:ext>
            </a:extLst>
          </p:cNvPr>
          <p:cNvSpPr>
            <a:spLocks noGrp="1"/>
          </p:cNvSpPr>
          <p:nvPr>
            <p:ph type="dt" sz="half" idx="10"/>
          </p:nvPr>
        </p:nvSpPr>
        <p:spPr/>
        <p:txBody>
          <a:bodyPr/>
          <a:lstStyle/>
          <a:p>
            <a:fld id="{7E6001D3-BCC8-044C-B43A-BBA6C141F7A6}" type="datetimeFigureOut">
              <a:rPr lang="en-US" smtClean="0"/>
              <a:t>11/15/23</a:t>
            </a:fld>
            <a:endParaRPr lang="en-US"/>
          </a:p>
        </p:txBody>
      </p:sp>
      <p:sp>
        <p:nvSpPr>
          <p:cNvPr id="6" name="Footer Placeholder 5">
            <a:extLst>
              <a:ext uri="{FF2B5EF4-FFF2-40B4-BE49-F238E27FC236}">
                <a16:creationId xmlns:a16="http://schemas.microsoft.com/office/drawing/2014/main" id="{E4F09D5E-EB12-3298-8176-8E745E33BA3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9C45E32-0A32-478F-9090-08AF760BC2BE}"/>
              </a:ext>
            </a:extLst>
          </p:cNvPr>
          <p:cNvSpPr>
            <a:spLocks noGrp="1"/>
          </p:cNvSpPr>
          <p:nvPr>
            <p:ph type="sldNum" sz="quarter" idx="12"/>
          </p:nvPr>
        </p:nvSpPr>
        <p:spPr/>
        <p:txBody>
          <a:bodyPr/>
          <a:lstStyle/>
          <a:p>
            <a:fld id="{A48480D7-793A-0E4E-93BF-DDB204F0AB2D}" type="slidenum">
              <a:rPr lang="en-US" smtClean="0"/>
              <a:t>‹#›</a:t>
            </a:fld>
            <a:endParaRPr lang="en-US"/>
          </a:p>
        </p:txBody>
      </p:sp>
    </p:spTree>
    <p:extLst>
      <p:ext uri="{BB962C8B-B14F-4D97-AF65-F5344CB8AC3E}">
        <p14:creationId xmlns:p14="http://schemas.microsoft.com/office/powerpoint/2010/main" val="12380856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C6C9AC-C740-3CA9-CB84-D4DB7740CFD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CD9BBDC-442E-57B0-27DC-AEFABA8CB77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E2EA028-00E1-1F76-498B-B9054E0BB3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56746E0-36C2-7783-49C2-FD6247752EFB}"/>
              </a:ext>
            </a:extLst>
          </p:cNvPr>
          <p:cNvSpPr>
            <a:spLocks noGrp="1"/>
          </p:cNvSpPr>
          <p:nvPr>
            <p:ph type="dt" sz="half" idx="10"/>
          </p:nvPr>
        </p:nvSpPr>
        <p:spPr/>
        <p:txBody>
          <a:bodyPr/>
          <a:lstStyle/>
          <a:p>
            <a:fld id="{7E6001D3-BCC8-044C-B43A-BBA6C141F7A6}" type="datetimeFigureOut">
              <a:rPr lang="en-US" smtClean="0"/>
              <a:t>11/15/23</a:t>
            </a:fld>
            <a:endParaRPr lang="en-US"/>
          </a:p>
        </p:txBody>
      </p:sp>
      <p:sp>
        <p:nvSpPr>
          <p:cNvPr id="6" name="Footer Placeholder 5">
            <a:extLst>
              <a:ext uri="{FF2B5EF4-FFF2-40B4-BE49-F238E27FC236}">
                <a16:creationId xmlns:a16="http://schemas.microsoft.com/office/drawing/2014/main" id="{D445F0AB-E324-F238-6AE1-01D679F8007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85160C6-9831-3A41-A7EE-7D4AF32A6D94}"/>
              </a:ext>
            </a:extLst>
          </p:cNvPr>
          <p:cNvSpPr>
            <a:spLocks noGrp="1"/>
          </p:cNvSpPr>
          <p:nvPr>
            <p:ph type="sldNum" sz="quarter" idx="12"/>
          </p:nvPr>
        </p:nvSpPr>
        <p:spPr/>
        <p:txBody>
          <a:bodyPr/>
          <a:lstStyle/>
          <a:p>
            <a:fld id="{A48480D7-793A-0E4E-93BF-DDB204F0AB2D}" type="slidenum">
              <a:rPr lang="en-US" smtClean="0"/>
              <a:t>‹#›</a:t>
            </a:fld>
            <a:endParaRPr lang="en-US"/>
          </a:p>
        </p:txBody>
      </p:sp>
    </p:spTree>
    <p:extLst>
      <p:ext uri="{BB962C8B-B14F-4D97-AF65-F5344CB8AC3E}">
        <p14:creationId xmlns:p14="http://schemas.microsoft.com/office/powerpoint/2010/main" val="7439592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6D7D302-0E6D-D379-7233-DEC52D148C1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48A0104-69CA-E56B-FD83-69B3ADDB6D6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B2E923-735E-5378-EE1C-70FDBA779B5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6001D3-BCC8-044C-B43A-BBA6C141F7A6}" type="datetimeFigureOut">
              <a:rPr lang="en-US" smtClean="0"/>
              <a:t>11/15/23</a:t>
            </a:fld>
            <a:endParaRPr lang="en-US"/>
          </a:p>
        </p:txBody>
      </p:sp>
      <p:sp>
        <p:nvSpPr>
          <p:cNvPr id="5" name="Footer Placeholder 4">
            <a:extLst>
              <a:ext uri="{FF2B5EF4-FFF2-40B4-BE49-F238E27FC236}">
                <a16:creationId xmlns:a16="http://schemas.microsoft.com/office/drawing/2014/main" id="{F164F593-1F9E-9333-9492-C19C7C7F30F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5BEF2EB-7A04-72D1-EE06-2F707D9B16A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8480D7-793A-0E4E-93BF-DDB204F0AB2D}" type="slidenum">
              <a:rPr lang="en-US" smtClean="0"/>
              <a:t>‹#›</a:t>
            </a:fld>
            <a:endParaRPr lang="en-US"/>
          </a:p>
        </p:txBody>
      </p:sp>
    </p:spTree>
    <p:extLst>
      <p:ext uri="{BB962C8B-B14F-4D97-AF65-F5344CB8AC3E}">
        <p14:creationId xmlns:p14="http://schemas.microsoft.com/office/powerpoint/2010/main" val="27968405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6900C07-ED0B-19B5-B791-635DBDC86E86}"/>
              </a:ext>
            </a:extLst>
          </p:cNvPr>
          <p:cNvSpPr txBox="1"/>
          <p:nvPr/>
        </p:nvSpPr>
        <p:spPr>
          <a:xfrm>
            <a:off x="2040577" y="617516"/>
            <a:ext cx="8110846" cy="5816977"/>
          </a:xfrm>
          <a:prstGeom prst="rect">
            <a:avLst/>
          </a:prstGeom>
          <a:noFill/>
        </p:spPr>
        <p:txBody>
          <a:bodyPr wrap="square" rtlCol="0">
            <a:spAutoFit/>
          </a:bodyPr>
          <a:lstStyle/>
          <a:p>
            <a:pPr algn="ctr"/>
            <a:r>
              <a:rPr lang="en-US" sz="2800" b="0" i="0" u="none" strike="noStrike" dirty="0">
                <a:solidFill>
                  <a:srgbClr val="202124"/>
                </a:solidFill>
                <a:effectLst/>
                <a:latin typeface="Google Sans"/>
              </a:rPr>
              <a:t>Culture Jamming </a:t>
            </a:r>
          </a:p>
          <a:p>
            <a:pPr algn="ctr"/>
            <a:endParaRPr lang="en-US" sz="2800" b="0" i="0" u="none" strike="noStrike" dirty="0">
              <a:solidFill>
                <a:srgbClr val="202124"/>
              </a:solidFill>
              <a:effectLst/>
              <a:latin typeface="Google Sans"/>
            </a:endParaRPr>
          </a:p>
          <a:p>
            <a:r>
              <a:rPr lang="en-US" sz="2800" b="0" i="0" u="none" strike="noStrike" dirty="0">
                <a:solidFill>
                  <a:srgbClr val="202124"/>
                </a:solidFill>
                <a:effectLst/>
                <a:latin typeface="Google Sans"/>
              </a:rPr>
              <a:t>Culture jamming (also called “</a:t>
            </a:r>
            <a:r>
              <a:rPr lang="en-US" sz="2800" b="0" i="0" u="none" strike="noStrike" dirty="0" err="1">
                <a:solidFill>
                  <a:srgbClr val="202124"/>
                </a:solidFill>
                <a:effectLst/>
                <a:latin typeface="Google Sans"/>
              </a:rPr>
              <a:t>Subtervising</a:t>
            </a:r>
            <a:r>
              <a:rPr lang="en-US" sz="2800" b="0" i="0" u="none" strike="noStrike" dirty="0">
                <a:solidFill>
                  <a:srgbClr val="202124"/>
                </a:solidFill>
                <a:effectLst/>
                <a:latin typeface="Google Sans"/>
              </a:rPr>
              <a:t>”) is a form of protest that uses rhetorical savvy to draw attention to the faults of social institutions or to their ways of controlling consumers. Culture jammers are inspired by the critical theory of the Frankfurt School, which described the power of mass media and advertising to shape society’s norms, values, and behavior through the power of subliminal messaging. Activist i</a:t>
            </a:r>
            <a:r>
              <a:rPr lang="en-US" sz="2800" dirty="0">
                <a:solidFill>
                  <a:srgbClr val="202124"/>
                </a:solidFill>
                <a:latin typeface="Google Sans"/>
              </a:rPr>
              <a:t>nterventions may take the form of memes, graffiti, stickers, or public performances. </a:t>
            </a:r>
            <a:endParaRPr lang="en-US" sz="2800" b="0" i="0" u="none" strike="noStrike" dirty="0">
              <a:solidFill>
                <a:srgbClr val="202124"/>
              </a:solidFill>
              <a:effectLst/>
              <a:latin typeface="Google Sans"/>
            </a:endParaRPr>
          </a:p>
          <a:p>
            <a:endParaRPr lang="en-US" dirty="0">
              <a:solidFill>
                <a:srgbClr val="202124"/>
              </a:solidFill>
              <a:latin typeface="Google Sans"/>
            </a:endParaRPr>
          </a:p>
          <a:p>
            <a:endParaRPr lang="en-US" dirty="0"/>
          </a:p>
        </p:txBody>
      </p:sp>
    </p:spTree>
    <p:extLst>
      <p:ext uri="{BB962C8B-B14F-4D97-AF65-F5344CB8AC3E}">
        <p14:creationId xmlns:p14="http://schemas.microsoft.com/office/powerpoint/2010/main" val="16307615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picture containing text, whiteboard&#10;&#10;Description automatically generated">
            <a:extLst>
              <a:ext uri="{FF2B5EF4-FFF2-40B4-BE49-F238E27FC236}">
                <a16:creationId xmlns:a16="http://schemas.microsoft.com/office/drawing/2014/main" id="{7F0BB032-5F6D-11D0-095F-94D59FDD4728}"/>
              </a:ext>
            </a:extLst>
          </p:cNvPr>
          <p:cNvPicPr>
            <a:picLocks noChangeAspect="1"/>
          </p:cNvPicPr>
          <p:nvPr/>
        </p:nvPicPr>
        <p:blipFill>
          <a:blip r:embed="rId2"/>
          <a:stretch>
            <a:fillRect/>
          </a:stretch>
        </p:blipFill>
        <p:spPr>
          <a:xfrm>
            <a:off x="2514600" y="422910"/>
            <a:ext cx="7515225" cy="6012180"/>
          </a:xfrm>
          <a:prstGeom prst="rect">
            <a:avLst/>
          </a:prstGeom>
        </p:spPr>
      </p:pic>
    </p:spTree>
    <p:extLst>
      <p:ext uri="{BB962C8B-B14F-4D97-AF65-F5344CB8AC3E}">
        <p14:creationId xmlns:p14="http://schemas.microsoft.com/office/powerpoint/2010/main" val="3728014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 picture containing text&#10;&#10;Description automatically generated">
            <a:extLst>
              <a:ext uri="{FF2B5EF4-FFF2-40B4-BE49-F238E27FC236}">
                <a16:creationId xmlns:a16="http://schemas.microsoft.com/office/drawing/2014/main" id="{3E7BBB10-33A1-085F-55F8-2B37665A103B}"/>
              </a:ext>
            </a:extLst>
          </p:cNvPr>
          <p:cNvPicPr>
            <a:picLocks noChangeAspect="1"/>
          </p:cNvPicPr>
          <p:nvPr/>
        </p:nvPicPr>
        <p:blipFill>
          <a:blip r:embed="rId2"/>
          <a:stretch>
            <a:fillRect/>
          </a:stretch>
        </p:blipFill>
        <p:spPr>
          <a:xfrm>
            <a:off x="1871663" y="317070"/>
            <a:ext cx="8034337" cy="5918629"/>
          </a:xfrm>
          <a:prstGeom prst="rect">
            <a:avLst/>
          </a:prstGeom>
        </p:spPr>
      </p:pic>
    </p:spTree>
    <p:extLst>
      <p:ext uri="{BB962C8B-B14F-4D97-AF65-F5344CB8AC3E}">
        <p14:creationId xmlns:p14="http://schemas.microsoft.com/office/powerpoint/2010/main" val="29118026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picture containing background pattern&#10;&#10;Description automatically generated">
            <a:extLst>
              <a:ext uri="{FF2B5EF4-FFF2-40B4-BE49-F238E27FC236}">
                <a16:creationId xmlns:a16="http://schemas.microsoft.com/office/drawing/2014/main" id="{C76FF7B5-ED83-1194-F7EC-3B581388E4FE}"/>
              </a:ext>
            </a:extLst>
          </p:cNvPr>
          <p:cNvPicPr>
            <a:picLocks noChangeAspect="1"/>
          </p:cNvPicPr>
          <p:nvPr/>
        </p:nvPicPr>
        <p:blipFill>
          <a:blip r:embed="rId2"/>
          <a:stretch>
            <a:fillRect/>
          </a:stretch>
        </p:blipFill>
        <p:spPr>
          <a:xfrm>
            <a:off x="2286000" y="927100"/>
            <a:ext cx="7620000" cy="5003800"/>
          </a:xfrm>
          <a:prstGeom prst="rect">
            <a:avLst/>
          </a:prstGeom>
        </p:spPr>
      </p:pic>
    </p:spTree>
    <p:extLst>
      <p:ext uri="{BB962C8B-B14F-4D97-AF65-F5344CB8AC3E}">
        <p14:creationId xmlns:p14="http://schemas.microsoft.com/office/powerpoint/2010/main" val="1283642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Logo&#10;&#10;Description automatically generated">
            <a:extLst>
              <a:ext uri="{FF2B5EF4-FFF2-40B4-BE49-F238E27FC236}">
                <a16:creationId xmlns:a16="http://schemas.microsoft.com/office/drawing/2014/main" id="{E624FBE5-EDD9-D0EF-5468-6C20C60DC731}"/>
              </a:ext>
            </a:extLst>
          </p:cNvPr>
          <p:cNvPicPr>
            <a:picLocks noChangeAspect="1"/>
          </p:cNvPicPr>
          <p:nvPr/>
        </p:nvPicPr>
        <p:blipFill>
          <a:blip r:embed="rId2"/>
          <a:stretch>
            <a:fillRect/>
          </a:stretch>
        </p:blipFill>
        <p:spPr>
          <a:xfrm>
            <a:off x="3100389" y="433389"/>
            <a:ext cx="6015036" cy="6015036"/>
          </a:xfrm>
          <a:prstGeom prst="rect">
            <a:avLst/>
          </a:prstGeom>
        </p:spPr>
      </p:pic>
    </p:spTree>
    <p:extLst>
      <p:ext uri="{BB962C8B-B14F-4D97-AF65-F5344CB8AC3E}">
        <p14:creationId xmlns:p14="http://schemas.microsoft.com/office/powerpoint/2010/main" val="20435816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picture containing text&#10;&#10;Description automatically generated">
            <a:extLst>
              <a:ext uri="{FF2B5EF4-FFF2-40B4-BE49-F238E27FC236}">
                <a16:creationId xmlns:a16="http://schemas.microsoft.com/office/drawing/2014/main" id="{D652C670-7AEE-CDAB-4533-6C1E089A63C2}"/>
              </a:ext>
            </a:extLst>
          </p:cNvPr>
          <p:cNvPicPr>
            <a:picLocks noChangeAspect="1"/>
          </p:cNvPicPr>
          <p:nvPr/>
        </p:nvPicPr>
        <p:blipFill>
          <a:blip r:embed="rId2"/>
          <a:stretch>
            <a:fillRect/>
          </a:stretch>
        </p:blipFill>
        <p:spPr>
          <a:xfrm>
            <a:off x="3460142" y="0"/>
            <a:ext cx="5271715" cy="6858000"/>
          </a:xfrm>
          <a:prstGeom prst="rect">
            <a:avLst/>
          </a:prstGeom>
        </p:spPr>
      </p:pic>
    </p:spTree>
    <p:extLst>
      <p:ext uri="{BB962C8B-B14F-4D97-AF65-F5344CB8AC3E}">
        <p14:creationId xmlns:p14="http://schemas.microsoft.com/office/powerpoint/2010/main" val="24944413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sign on a pole&#10;&#10;Description automatically generated with low confidence">
            <a:extLst>
              <a:ext uri="{FF2B5EF4-FFF2-40B4-BE49-F238E27FC236}">
                <a16:creationId xmlns:a16="http://schemas.microsoft.com/office/drawing/2014/main" id="{330CF05C-51DA-57C3-B1C8-5AD9F53A7F85}"/>
              </a:ext>
            </a:extLst>
          </p:cNvPr>
          <p:cNvPicPr>
            <a:picLocks noChangeAspect="1"/>
          </p:cNvPicPr>
          <p:nvPr/>
        </p:nvPicPr>
        <p:blipFill>
          <a:blip r:embed="rId2"/>
          <a:stretch>
            <a:fillRect/>
          </a:stretch>
        </p:blipFill>
        <p:spPr>
          <a:xfrm>
            <a:off x="3996800" y="800420"/>
            <a:ext cx="4518550" cy="5257159"/>
          </a:xfrm>
          <a:prstGeom prst="rect">
            <a:avLst/>
          </a:prstGeom>
        </p:spPr>
      </p:pic>
    </p:spTree>
    <p:extLst>
      <p:ext uri="{BB962C8B-B14F-4D97-AF65-F5344CB8AC3E}">
        <p14:creationId xmlns:p14="http://schemas.microsoft.com/office/powerpoint/2010/main" val="20163300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picture containing text&#10;&#10;Description automatically generated">
            <a:extLst>
              <a:ext uri="{FF2B5EF4-FFF2-40B4-BE49-F238E27FC236}">
                <a16:creationId xmlns:a16="http://schemas.microsoft.com/office/drawing/2014/main" id="{9727C9F8-AD48-06F7-0E36-B97521B91B94}"/>
              </a:ext>
            </a:extLst>
          </p:cNvPr>
          <p:cNvPicPr>
            <a:picLocks noChangeAspect="1"/>
          </p:cNvPicPr>
          <p:nvPr/>
        </p:nvPicPr>
        <p:blipFill>
          <a:blip r:embed="rId2"/>
          <a:stretch>
            <a:fillRect/>
          </a:stretch>
        </p:blipFill>
        <p:spPr>
          <a:xfrm>
            <a:off x="4191000" y="1047750"/>
            <a:ext cx="3810000" cy="4762500"/>
          </a:xfrm>
          <a:prstGeom prst="rect">
            <a:avLst/>
          </a:prstGeom>
        </p:spPr>
      </p:pic>
    </p:spTree>
    <p:extLst>
      <p:ext uri="{BB962C8B-B14F-4D97-AF65-F5344CB8AC3E}">
        <p14:creationId xmlns:p14="http://schemas.microsoft.com/office/powerpoint/2010/main" val="37299637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person with no shirt&#10;&#10;Description automatically generated with low confidence">
            <a:extLst>
              <a:ext uri="{FF2B5EF4-FFF2-40B4-BE49-F238E27FC236}">
                <a16:creationId xmlns:a16="http://schemas.microsoft.com/office/drawing/2014/main" id="{AF9FFABA-E974-7689-EF1B-200F9952C9D3}"/>
              </a:ext>
            </a:extLst>
          </p:cNvPr>
          <p:cNvPicPr>
            <a:picLocks noChangeAspect="1"/>
          </p:cNvPicPr>
          <p:nvPr/>
        </p:nvPicPr>
        <p:blipFill>
          <a:blip r:embed="rId2"/>
          <a:stretch>
            <a:fillRect/>
          </a:stretch>
        </p:blipFill>
        <p:spPr>
          <a:xfrm>
            <a:off x="3722989" y="0"/>
            <a:ext cx="4746021" cy="6858000"/>
          </a:xfrm>
          <a:prstGeom prst="rect">
            <a:avLst/>
          </a:prstGeom>
        </p:spPr>
      </p:pic>
    </p:spTree>
    <p:extLst>
      <p:ext uri="{BB962C8B-B14F-4D97-AF65-F5344CB8AC3E}">
        <p14:creationId xmlns:p14="http://schemas.microsoft.com/office/powerpoint/2010/main" val="34181261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TotalTime>
  <Words>91</Words>
  <Application>Microsoft Macintosh PowerPoint</Application>
  <PresentationFormat>Widescreen</PresentationFormat>
  <Paragraphs>3</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Google Sans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Nicole Walker</dc:creator>
  <cp:lastModifiedBy>Nicole Walker</cp:lastModifiedBy>
  <cp:revision>5</cp:revision>
  <dcterms:created xsi:type="dcterms:W3CDTF">2023-02-15T20:33:00Z</dcterms:created>
  <dcterms:modified xsi:type="dcterms:W3CDTF">2023-11-15T23:54:58Z</dcterms:modified>
</cp:coreProperties>
</file>